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  <p:sldMasterId id="2147483697" r:id="rId2"/>
  </p:sldMasterIdLst>
  <p:sldIdLst>
    <p:sldId id="256" r:id="rId3"/>
    <p:sldId id="259" r:id="rId4"/>
    <p:sldId id="260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50" y="5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67455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28F70-C697-4CD5-B063-649FC04ECFE1}" type="datetimeFigureOut">
              <a:rPr lang="pt-BR" smtClean="0"/>
              <a:t>11/06/2025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91A15-D981-4B9B-914C-F5A7008C16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4646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28F70-C697-4CD5-B063-649FC04ECFE1}" type="datetimeFigureOut">
              <a:rPr lang="pt-BR" smtClean="0"/>
              <a:t>11/06/2025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91A15-D981-4B9B-914C-F5A7008C16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01332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28F70-C697-4CD5-B063-649FC04ECFE1}" type="datetimeFigureOut">
              <a:rPr lang="pt-BR" smtClean="0"/>
              <a:t>11/06/2025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91A15-D981-4B9B-914C-F5A7008C16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49678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28F70-C697-4CD5-B063-649FC04ECFE1}" type="datetimeFigureOut">
              <a:rPr lang="pt-BR" smtClean="0"/>
              <a:t>11/06/2025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91A15-D981-4B9B-914C-F5A7008C16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1317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 smtClean="0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28F70-C697-4CD5-B063-649FC04ECFE1}" type="datetimeFigureOut">
              <a:rPr lang="pt-BR" smtClean="0"/>
              <a:t>11/06/2025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91A15-D981-4B9B-914C-F5A7008C16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24842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 smtClean="0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28F70-C697-4CD5-B063-649FC04ECFE1}" type="datetimeFigureOut">
              <a:rPr lang="pt-BR" smtClean="0"/>
              <a:t>11/06/2025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91A15-D981-4B9B-914C-F5A7008C16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5290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28F70-C697-4CD5-B063-649FC04ECFE1}" type="datetimeFigureOut">
              <a:rPr lang="pt-BR" smtClean="0"/>
              <a:t>11/06/2025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91A15-D981-4B9B-914C-F5A7008C1623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8295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28F70-C697-4CD5-B063-649FC04ECFE1}" type="datetimeFigureOut">
              <a:rPr lang="pt-BR" smtClean="0"/>
              <a:t>11/06/2025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91A15-D981-4B9B-914C-F5A7008C16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20690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Slide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5929" y="0"/>
            <a:ext cx="970014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81685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476E2-D01D-45E7-A82D-2EEE7B5BBE8A}" type="datetimeFigureOut">
              <a:rPr lang="pt-BR" smtClean="0"/>
              <a:t>11/06/2025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FF523-173F-441D-A1B6-4EA0530452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9731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28F70-C697-4CD5-B063-649FC04ECFE1}" type="datetimeFigureOut">
              <a:rPr lang="pt-BR" smtClean="0"/>
              <a:t>11/06/2025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91A15-D981-4B9B-914C-F5A7008C16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41610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476E2-D01D-45E7-A82D-2EEE7B5BBE8A}" type="datetimeFigureOut">
              <a:rPr lang="pt-BR" smtClean="0"/>
              <a:t>11/06/2025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FF523-173F-441D-A1B6-4EA0530452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5436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476E2-D01D-45E7-A82D-2EEE7B5BBE8A}" type="datetimeFigureOut">
              <a:rPr lang="pt-BR" smtClean="0"/>
              <a:t>11/06/2025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FF523-173F-441D-A1B6-4EA0530452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55089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476E2-D01D-45E7-A82D-2EEE7B5BBE8A}" type="datetimeFigureOut">
              <a:rPr lang="pt-BR" smtClean="0"/>
              <a:t>11/06/2025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FF523-173F-441D-A1B6-4EA0530452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78375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476E2-D01D-45E7-A82D-2EEE7B5BBE8A}" type="datetimeFigureOut">
              <a:rPr lang="pt-BR" smtClean="0"/>
              <a:t>11/06/2025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FF523-173F-441D-A1B6-4EA0530452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54117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476E2-D01D-45E7-A82D-2EEE7B5BBE8A}" type="datetimeFigureOut">
              <a:rPr lang="pt-BR" smtClean="0"/>
              <a:t>11/06/2025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FF523-173F-441D-A1B6-4EA0530452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248033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476E2-D01D-45E7-A82D-2EEE7B5BBE8A}" type="datetimeFigureOut">
              <a:rPr lang="pt-BR" smtClean="0"/>
              <a:t>11/06/2025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FF523-173F-441D-A1B6-4EA0530452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056608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476E2-D01D-45E7-A82D-2EEE7B5BBE8A}" type="datetimeFigureOut">
              <a:rPr lang="pt-BR" smtClean="0"/>
              <a:t>11/06/2025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FF523-173F-441D-A1B6-4EA0530452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326459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476E2-D01D-45E7-A82D-2EEE7B5BBE8A}" type="datetimeFigureOut">
              <a:rPr lang="pt-BR" smtClean="0"/>
              <a:t>11/06/2025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FF523-173F-441D-A1B6-4EA0530452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632787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476E2-D01D-45E7-A82D-2EEE7B5BBE8A}" type="datetimeFigureOut">
              <a:rPr lang="pt-BR" smtClean="0"/>
              <a:t>11/06/2025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FF523-173F-441D-A1B6-4EA0530452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180239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476E2-D01D-45E7-A82D-2EEE7B5BBE8A}" type="datetimeFigureOut">
              <a:rPr lang="pt-BR" smtClean="0"/>
              <a:t>11/06/2025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FF523-173F-441D-A1B6-4EA0530452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4687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28F70-C697-4CD5-B063-649FC04ECFE1}" type="datetimeFigureOut">
              <a:rPr lang="pt-BR" smtClean="0"/>
              <a:t>11/06/2025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91A15-D981-4B9B-914C-F5A7008C16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5101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28F70-C697-4CD5-B063-649FC04ECFE1}" type="datetimeFigureOut">
              <a:rPr lang="pt-BR" smtClean="0"/>
              <a:t>11/06/2025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91A15-D981-4B9B-914C-F5A7008C16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6226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28F70-C697-4CD5-B063-649FC04ECFE1}" type="datetimeFigureOut">
              <a:rPr lang="pt-BR" smtClean="0"/>
              <a:t>11/06/2025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91A15-D981-4B9B-914C-F5A7008C16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0169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28F70-C697-4CD5-B063-649FC04ECFE1}" type="datetimeFigureOut">
              <a:rPr lang="pt-BR" smtClean="0"/>
              <a:t>11/06/2025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91A15-D981-4B9B-914C-F5A7008C16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4138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28F70-C697-4CD5-B063-649FC04ECFE1}" type="datetimeFigureOut">
              <a:rPr lang="pt-BR" smtClean="0"/>
              <a:t>11/06/2025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91A15-D981-4B9B-914C-F5A7008C16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35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28F70-C697-4CD5-B063-649FC04ECFE1}" type="datetimeFigureOut">
              <a:rPr lang="pt-BR" smtClean="0"/>
              <a:t>11/06/2025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91A15-D981-4B9B-914C-F5A7008C16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9016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28F70-C697-4CD5-B063-649FC04ECFE1}" type="datetimeFigureOut">
              <a:rPr lang="pt-BR" smtClean="0"/>
              <a:t>11/06/2025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91A15-D981-4B9B-914C-F5A7008C16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7214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BE28F70-C697-4CD5-B063-649FC04ECFE1}" type="datetimeFigureOut">
              <a:rPr lang="pt-BR" smtClean="0"/>
              <a:t>11/06/2025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1F91A15-D981-4B9B-914C-F5A7008C1623}" type="slidenum">
              <a:rPr lang="pt-BR" smtClean="0"/>
              <a:t>‹nº›</a:t>
            </a:fld>
            <a:endParaRPr lang="pt-BR"/>
          </a:p>
        </p:txBody>
      </p:sp>
      <p:pic>
        <p:nvPicPr>
          <p:cNvPr id="8" name="Imagem 7"/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5929" y="0"/>
            <a:ext cx="970014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01655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  <p:sldLayoutId id="2147483696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8476E2-D01D-45E7-A82D-2EEE7B5BBE8A}" type="datetimeFigureOut">
              <a:rPr lang="pt-BR" smtClean="0"/>
              <a:t>11/06/2025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8FF523-173F-441D-A1B6-4EA0530452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9970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799" y="-522830"/>
            <a:ext cx="9106293" cy="6438149"/>
          </a:xfrm>
          <a:prstGeom prst="rect">
            <a:avLst/>
          </a:prstGeom>
        </p:spPr>
      </p:pic>
      <p:sp>
        <p:nvSpPr>
          <p:cNvPr id="4" name="CaixaDeTexto 3"/>
          <p:cNvSpPr txBox="1"/>
          <p:nvPr/>
        </p:nvSpPr>
        <p:spPr>
          <a:xfrm>
            <a:off x="2589451" y="2298138"/>
            <a:ext cx="54702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 smtClean="0">
                <a:solidFill>
                  <a:schemeClr val="accent1">
                    <a:lumMod val="75000"/>
                  </a:schemeClr>
                </a:solidFill>
              </a:rPr>
              <a:t>TÍTULO DA APRESENTAÇÃO</a:t>
            </a:r>
            <a:endParaRPr lang="pt-BR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662281" y="2944469"/>
            <a:ext cx="25651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>
                <a:solidFill>
                  <a:srgbClr val="CC9900"/>
                </a:solidFill>
              </a:rPr>
              <a:t>PALESTRANTE</a:t>
            </a:r>
            <a:endParaRPr lang="pt-BR" sz="2400" dirty="0">
              <a:solidFill>
                <a:srgbClr val="CC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1901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72750" y="1747879"/>
            <a:ext cx="7112900" cy="317987"/>
          </a:xfrm>
        </p:spPr>
        <p:txBody>
          <a:bodyPr>
            <a:normAutofit fontScale="90000"/>
          </a:bodyPr>
          <a:lstStyle/>
          <a:p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72750" y="2257678"/>
            <a:ext cx="8446260" cy="3274577"/>
          </a:xfrm>
        </p:spPr>
        <p:txBody>
          <a:bodyPr/>
          <a:lstStyle/>
          <a:p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3862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45579" y="1149069"/>
            <a:ext cx="8367164" cy="1330174"/>
          </a:xfrm>
        </p:spPr>
        <p:txBody>
          <a:bodyPr/>
          <a:lstStyle/>
          <a:p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545579" y="2759384"/>
            <a:ext cx="9271648" cy="709731"/>
          </a:xfrm>
        </p:spPr>
        <p:txBody>
          <a:bodyPr/>
          <a:lstStyle/>
          <a:p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56643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Personalizar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</TotalTime>
  <Words>4</Words>
  <Application>Microsoft Office PowerPoint</Application>
  <PresentationFormat>Widescreen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Celestial</vt:lpstr>
      <vt:lpstr>Personalizar design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Taiga</dc:creator>
  <cp:lastModifiedBy>Taiga</cp:lastModifiedBy>
  <cp:revision>4</cp:revision>
  <dcterms:created xsi:type="dcterms:W3CDTF">2025-06-11T17:36:57Z</dcterms:created>
  <dcterms:modified xsi:type="dcterms:W3CDTF">2025-06-11T19:56:20Z</dcterms:modified>
</cp:coreProperties>
</file>